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0" r:id="rId6"/>
    <p:sldId id="260" r:id="rId7"/>
    <p:sldId id="261" r:id="rId8"/>
    <p:sldId id="267" r:id="rId9"/>
    <p:sldId id="268" r:id="rId10"/>
    <p:sldId id="262" r:id="rId11"/>
    <p:sldId id="263" r:id="rId12"/>
    <p:sldId id="264" r:id="rId13"/>
    <p:sldId id="266" r:id="rId14"/>
    <p:sldId id="269" r:id="rId15"/>
    <p:sldId id="271" r:id="rId16"/>
    <p:sldId id="272" r:id="rId17"/>
    <p:sldId id="265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46" autoAdjust="0"/>
  </p:normalViewPr>
  <p:slideViewPr>
    <p:cSldViewPr>
      <p:cViewPr>
        <p:scale>
          <a:sx n="34" d="100"/>
          <a:sy n="34" d="100"/>
        </p:scale>
        <p:origin x="-2136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B59DD-A670-4E65-8575-FA3D668A700C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261C2-140D-4D0D-B917-B6878D4E1C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476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61C2-140D-4D0D-B917-B6878D4E1CB3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Morzliwość</a:t>
            </a:r>
            <a:r>
              <a:rPr lang="pl-PL" dirty="0" smtClean="0"/>
              <a:t> wrzucenia filmu!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261C2-140D-4D0D-B917-B6878D4E1CB3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22EC4-3AAC-4866-9081-F8A1BCB1F621}" type="datetimeFigureOut">
              <a:rPr lang="pl-PL" smtClean="0"/>
              <a:pPr/>
              <a:t>2016-12-30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526A8-BA1A-47D9-BB5E-4D22354616E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Taniec.mp4" TargetMode="Externa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nalezione obrazy dla zapytania prezenty tł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043810"/>
            <a:ext cx="2232248" cy="2747804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547664" y="1196752"/>
            <a:ext cx="60001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Akcja charytatywna </a:t>
            </a:r>
            <a:b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,,Paczka szczęścia”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0"/>
            <a:ext cx="80768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Zwiedzanie pokoi i zabawa              w chowanego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2" name="Picture 2" descr="https://scontent-fra3-1.xx.fbcdn.net/v/t35.0-12/15354238_975673425872445_501264166_o.jpg?oh=941a1474115f9dfb1c88367172e4fdcb&amp;oe=584C3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517522" y="442918"/>
            <a:ext cx="3604900" cy="6408712"/>
          </a:xfrm>
          <a:prstGeom prst="rect">
            <a:avLst/>
          </a:prstGeom>
          <a:noFill/>
        </p:spPr>
      </p:pic>
      <p:pic>
        <p:nvPicPr>
          <p:cNvPr id="7170" name="Picture 2" descr="https://scontent-fra3-1.xx.fbcdn.net/v/t1.0-9/15350691_1775982546000349_345103568762059530_n.jpg?oh=ee40ddc1420af3f28fe096e4bbf6aa0c&amp;oe=58FAB0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600400" cy="4800535"/>
          </a:xfrm>
          <a:prstGeom prst="rect">
            <a:avLst/>
          </a:prstGeom>
          <a:noFill/>
        </p:spPr>
      </p:pic>
      <p:pic>
        <p:nvPicPr>
          <p:cNvPr id="7172" name="Picture 4" descr="https://scontent-fra3-1.xx.fbcdn.net/v/t35.0-12/15419308_1777586475839956_248555744_o.jpg?oh=da3cd803a0b6e574efcba043173c50d1&amp;oe=584C02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3618402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fra3-1.xx.fbcdn.net/v/t1.0-9/15390805_1775981922667078_9041879074974390135_n.jpg?oh=de2ed33c958181a5ba015c138211922c&amp;oe=58F19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624735" cy="496855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555776" y="116632"/>
            <a:ext cx="39622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Gra w pomidora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 descr="https://scontent-fra3-1.xx.fbcdn.net/v/t1.0-9/15317849_1775981986000405_1373763740488438818_n.jpg?oh=431640620a87521340d23d3216c27b1e&amp;oe=58B62E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736"/>
            <a:ext cx="4176464" cy="55686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67744" y="188640"/>
            <a:ext cx="51133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Prawda czy wyzwanie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 descr="https://scontent-fra3-1.xx.fbcdn.net/v/t1.0-9/15355833_1775981949333742_5081815584303929776_n.jpg?oh=38ad0533bc9d08ca01b9b1bbd6c00099&amp;oe=58AF70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479704" cy="48597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987824" y="260648"/>
            <a:ext cx="3586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Wspólne tańce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 descr="https://scontent-fra3-1.xx.fbcdn.net/v/t1.0-9/15400580_1775980949333842_6471902523612556722_n.jpg?oh=52507fcd65689a67bba1cfbf04da0804&amp;oe=58EDAF0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28800"/>
            <a:ext cx="3698776" cy="3698777"/>
          </a:xfrm>
          <a:prstGeom prst="rect">
            <a:avLst/>
          </a:prstGeom>
          <a:noFill/>
        </p:spPr>
      </p:pic>
      <p:pic>
        <p:nvPicPr>
          <p:cNvPr id="4100" name="Picture 4" descr="https://scontent-fra3-1.xx.fbcdn.net/v/t1.0-9/15319031_1775981232667147_7323076200885585606_n.jpg?oh=27980dca0a99b14ef7a59559980050fc&amp;oe=58B422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628800"/>
            <a:ext cx="4872541" cy="3654406"/>
          </a:xfrm>
          <a:prstGeom prst="rect">
            <a:avLst/>
          </a:prstGeom>
          <a:noFill/>
        </p:spPr>
      </p:pic>
      <p:pic>
        <p:nvPicPr>
          <p:cNvPr id="6146" name="Picture 2" descr="Podobny obraz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5301208"/>
            <a:ext cx="1450132" cy="14501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059832" y="116632"/>
            <a:ext cx="27869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Pożegnanie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8674" name="Picture 2" descr="https://scontent-fra3-1.xx.fbcdn.net/v/t1.0-9/15391078_1775980629333874_8937804529955252572_n.jpg?oh=882df7d9100188607655ef09ba6c4578&amp;oe=58FC0DA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008777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340768"/>
            <a:ext cx="8363272" cy="485740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sz="2800" dirty="0" smtClean="0"/>
              <a:t>Wiktor Hadała – lider grupy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pl-PL" sz="2800" dirty="0" smtClean="0"/>
              <a:t>Jacek Ceglarek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Szymon Boruciński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Maciej Budynkiewicz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Michalina Gumińska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Damian Porczyński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Szymon Żelichowski</a:t>
            </a:r>
            <a:endParaRPr lang="pl-PL" sz="2800" dirty="0"/>
          </a:p>
        </p:txBody>
      </p:sp>
      <p:sp>
        <p:nvSpPr>
          <p:cNvPr id="4" name="Prostokąt 3"/>
          <p:cNvSpPr/>
          <p:nvPr/>
        </p:nvSpPr>
        <p:spPr>
          <a:xfrm>
            <a:off x="3059832" y="260648"/>
            <a:ext cx="33314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Organizatorzy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 descr="https://scontent-frt3-1.xx.fbcdn.net/v/t35.0-12/15409624_1777586372506633_790043903_o.jpg?oh=4a7199bf4b063a74808c1d3aca3d4a17&amp;oe=584F593B"/>
          <p:cNvPicPr>
            <a:picLocks noChangeAspect="1" noChangeArrowheads="1"/>
          </p:cNvPicPr>
          <p:nvPr/>
        </p:nvPicPr>
        <p:blipFill>
          <a:blip r:embed="rId2" cstate="print"/>
          <a:srcRect r="51323" b="47619"/>
          <a:stretch>
            <a:fillRect/>
          </a:stretch>
        </p:blipFill>
        <p:spPr bwMode="auto">
          <a:xfrm>
            <a:off x="6156176" y="1844824"/>
            <a:ext cx="1957308" cy="2808312"/>
          </a:xfrm>
          <a:prstGeom prst="rect">
            <a:avLst/>
          </a:prstGeom>
          <a:noFill/>
        </p:spPr>
      </p:pic>
      <p:pic>
        <p:nvPicPr>
          <p:cNvPr id="5" name="Picture 2" descr="https://scontent-frt3-1.xx.fbcdn.net/v/t35.0-12/15409624_1777586372506633_790043903_o.jpg?oh=4a7199bf4b063a74808c1d3aca3d4a17&amp;oe=584F593B"/>
          <p:cNvPicPr>
            <a:picLocks noChangeAspect="1" noChangeArrowheads="1"/>
          </p:cNvPicPr>
          <p:nvPr/>
        </p:nvPicPr>
        <p:blipFill>
          <a:blip r:embed="rId2" cstate="print"/>
          <a:srcRect l="61728" t="14815" b="40741"/>
          <a:stretch>
            <a:fillRect/>
          </a:stretch>
        </p:blipFill>
        <p:spPr bwMode="auto">
          <a:xfrm>
            <a:off x="6156176" y="1772816"/>
            <a:ext cx="1944216" cy="3010399"/>
          </a:xfrm>
          <a:prstGeom prst="rect">
            <a:avLst/>
          </a:prstGeom>
          <a:noFill/>
        </p:spPr>
      </p:pic>
      <p:pic>
        <p:nvPicPr>
          <p:cNvPr id="3076" name="Picture 4" descr="https://scontent-frt3-1.xx.fbcdn.net/v/t35.0-12/15409424_1777586665839937_2053376565_o.jpg?oh=e53b431a3ae7662d841a59cfae89e995&amp;oe=58505A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988840"/>
            <a:ext cx="3840427" cy="2880320"/>
          </a:xfrm>
          <a:prstGeom prst="rect">
            <a:avLst/>
          </a:prstGeom>
          <a:noFill/>
        </p:spPr>
      </p:pic>
      <p:pic>
        <p:nvPicPr>
          <p:cNvPr id="3078" name="Picture 6" descr="https://scontent-frt3-1.xx.fbcdn.net/v/t1.0-9/15349655_1775978692667401_2503923741879721923_n.jpg?oh=64807b889a1e56cc3ac9b934b1d84159&amp;oe=58F6D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772816"/>
            <a:ext cx="3258362" cy="4344483"/>
          </a:xfrm>
          <a:prstGeom prst="rect">
            <a:avLst/>
          </a:prstGeom>
          <a:noFill/>
        </p:spPr>
      </p:pic>
      <p:pic>
        <p:nvPicPr>
          <p:cNvPr id="3080" name="Picture 8" descr="https://scontent-frt3-1.xx.fbcdn.net/v/t1.0-9/15350553_1775980519333885_7051995353314142326_n.jpg?oh=970fb5bc0d1230276187918f209b75ff&amp;oe=58F16AF3"/>
          <p:cNvPicPr>
            <a:picLocks noChangeAspect="1" noChangeArrowheads="1"/>
          </p:cNvPicPr>
          <p:nvPr/>
        </p:nvPicPr>
        <p:blipFill>
          <a:blip r:embed="rId5" cstate="print"/>
          <a:srcRect r="38889" b="29688"/>
          <a:stretch>
            <a:fillRect/>
          </a:stretch>
        </p:blipFill>
        <p:spPr bwMode="auto">
          <a:xfrm>
            <a:off x="6300192" y="1700808"/>
            <a:ext cx="1584176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15616" y="188640"/>
            <a:ext cx="67880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Osoby biorące udział w akcji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sz="2800" dirty="0" smtClean="0"/>
              <a:t>Pani Katarzyna Mickiewicz-Bindas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Hania Babiarz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Justyna Leszczyńska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Sara Tracz</a:t>
            </a:r>
          </a:p>
          <a:p>
            <a:pPr marL="514350" indent="-514350">
              <a:buAutoNum type="arabicPeriod"/>
            </a:pPr>
            <a:r>
              <a:rPr lang="pl-PL" sz="2800" dirty="0" smtClean="0"/>
              <a:t>Dawid Kukurowski</a:t>
            </a:r>
          </a:p>
          <a:p>
            <a:pPr marL="514350" indent="-514350">
              <a:buAutoNum type="arabicPeriod"/>
            </a:pPr>
            <a:endParaRPr lang="pl-PL" sz="2800" dirty="0" smtClean="0"/>
          </a:p>
          <a:p>
            <a:pPr marL="514350" indent="-514350" algn="ctr">
              <a:buNone/>
            </a:pPr>
            <a:r>
              <a:rPr lang="pl-PL" sz="2800" dirty="0" smtClean="0"/>
              <a:t>Transportu do Trzcińska-Zdrój użyczyli Pan Jacek Hadała oraz Pan Norbert Zawada. </a:t>
            </a:r>
            <a:endParaRPr lang="pl-PL" sz="28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331640" y="1340768"/>
            <a:ext cx="632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Dziękujemy za uwagę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l-PL" sz="2800" dirty="0" smtClean="0"/>
              <a:t> </a:t>
            </a:r>
            <a:r>
              <a:rPr lang="pl-PL" sz="3000" dirty="0" smtClean="0"/>
              <a:t>Wykonanie plakatów promujących akcje</a:t>
            </a:r>
          </a:p>
          <a:p>
            <a:pPr>
              <a:buFont typeface="Wingdings" pitchFamily="2" charset="2"/>
              <a:buChar char="v"/>
            </a:pPr>
            <a:r>
              <a:rPr lang="pl-PL" sz="3000" dirty="0" smtClean="0"/>
              <a:t> Rozwieszenie plakatów</a:t>
            </a:r>
          </a:p>
          <a:p>
            <a:pPr>
              <a:buFont typeface="Wingdings" pitchFamily="2" charset="2"/>
              <a:buChar char="v"/>
            </a:pPr>
            <a:r>
              <a:rPr lang="pl-PL" sz="3000" dirty="0" smtClean="0"/>
              <a:t> Rozgłoszenie akcji po szkole przez Samorząd Uczniowski</a:t>
            </a:r>
          </a:p>
          <a:p>
            <a:pPr>
              <a:buFont typeface="Wingdings" pitchFamily="2" charset="2"/>
              <a:buChar char="v"/>
            </a:pPr>
            <a:r>
              <a:rPr lang="pl-PL" sz="3000" dirty="0" smtClean="0"/>
              <a:t> Zbiórka artykułów</a:t>
            </a:r>
          </a:p>
          <a:p>
            <a:pPr>
              <a:buFont typeface="Wingdings" pitchFamily="2" charset="2"/>
              <a:buChar char="v"/>
            </a:pPr>
            <a:r>
              <a:rPr lang="pl-PL" sz="3000" dirty="0" smtClean="0"/>
              <a:t> Wykonanie paczek i zapakowanie zebranych rzeczy</a:t>
            </a:r>
          </a:p>
          <a:p>
            <a:pPr>
              <a:buFont typeface="Wingdings" pitchFamily="2" charset="2"/>
              <a:buChar char="v"/>
            </a:pPr>
            <a:r>
              <a:rPr lang="pl-PL" sz="3000" dirty="0" smtClean="0"/>
              <a:t> Wyjazd do domu dziecka w Trzcińsku-Zdrój 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79512" y="404664"/>
            <a:ext cx="88049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Działania podjęte w ramach projektu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-frt3-1.xx.fbcdn.net/v/t1.0-9/15349677_1775978582667412_8194274066290509021_n.jpg?oh=b06c11617cbf14ae1b6a50e3e830aa7d&amp;oe=58C141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17" y="1340768"/>
            <a:ext cx="3402377" cy="4536504"/>
          </a:xfrm>
          <a:prstGeom prst="rect">
            <a:avLst/>
          </a:prstGeom>
          <a:noFill/>
        </p:spPr>
      </p:pic>
      <p:pic>
        <p:nvPicPr>
          <p:cNvPr id="20484" name="Picture 4" descr="https://scontent-frt3-1.xx.fbcdn.net/v/t1.0-9/15326597_1775978572667413_8172667723716807861_n.jpg?oh=ec7b5c22970362805add5ab538666bdd&amp;oe=58F89F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451560" cy="4602081"/>
          </a:xfrm>
          <a:prstGeom prst="rect">
            <a:avLst/>
          </a:prstGeom>
          <a:noFill/>
        </p:spPr>
      </p:pic>
      <p:pic>
        <p:nvPicPr>
          <p:cNvPr id="20486" name="Picture 6" descr="https://scontent-frt3-1.xx.fbcdn.net/v/t1.0-9/15349655_1775978692667401_2503923741879721923_n.jpg?oh=64807b889a1e56cc3ac9b934b1d84159&amp;oe=58F6D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244757"/>
            <a:ext cx="3528392" cy="4704524"/>
          </a:xfrm>
          <a:prstGeom prst="rect">
            <a:avLst/>
          </a:prstGeom>
          <a:noFill/>
        </p:spPr>
      </p:pic>
      <p:pic>
        <p:nvPicPr>
          <p:cNvPr id="20490" name="Picture 10" descr="https://scontent-frt3-1.xx.fbcdn.net/v/t1.0-9/15284046_1775978722667398_3959370862601971672_n.jpg?oh=098030233c1c86d5c3240c2eb0b76360&amp;oe=58BF14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268760"/>
            <a:ext cx="3564396" cy="4752528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2195736" y="188640"/>
            <a:ext cx="49348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Prace nad plakatami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content-frt3-1.xx.fbcdn.net/v/t1.0-9/15283974_1775978776000726_6412754999302923415_n.jpg?oh=1b3b05b95217e64d1b61cef56a87c6df&amp;oe=58B52C7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7"/>
            <a:ext cx="3456384" cy="4608513"/>
          </a:xfrm>
          <a:prstGeom prst="rect">
            <a:avLst/>
          </a:prstGeom>
          <a:noFill/>
        </p:spPr>
      </p:pic>
      <p:pic>
        <p:nvPicPr>
          <p:cNvPr id="19460" name="Picture 4" descr="https://scontent-frt3-1.xx.fbcdn.net/v/t1.0-9/15326434_1775978792667391_6005832538896130179_n.jpg?oh=c2c34e6e02e0600402c37c40652ee6aa&amp;oe=58F183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3530166" cy="4706889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789732" y="188640"/>
            <a:ext cx="55892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Rozwieszanie plakatów</a:t>
            </a:r>
            <a:endParaRPr lang="pl-PL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scontent-fra3-1.xx.fbcdn.net/v/t35.0-12/15368870_1777567782508492_188155779_o.jpg?oh=f7a28816c5b7800bc56496771f600db2&amp;oe=584C6F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505382" cy="4456239"/>
          </a:xfrm>
          <a:prstGeom prst="rect">
            <a:avLst/>
          </a:prstGeom>
          <a:noFill/>
        </p:spPr>
      </p:pic>
      <p:pic>
        <p:nvPicPr>
          <p:cNvPr id="29702" name="Picture 6" descr="https://scontent-fra3-1.xx.fbcdn.net/v/t35.0-12/15409686_1777631532502117_1496735230_o.jpg?oh=c5746c5344c1aa997f463e6333aeca62&amp;oe=584BFDF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556792"/>
            <a:ext cx="2535112" cy="4509120"/>
          </a:xfrm>
          <a:prstGeom prst="rect">
            <a:avLst/>
          </a:prstGeom>
          <a:noFill/>
        </p:spPr>
      </p:pic>
      <p:pic>
        <p:nvPicPr>
          <p:cNvPr id="29704" name="Picture 8" descr="https://scontent-fra3-1.xx.fbcdn.net/v/t1.0-9/15350553_1775980519333885_7051995353314142326_n.jpg?oh=970fb5bc0d1230276187918f209b75ff&amp;oe=58F16AF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8688" y="1500786"/>
            <a:ext cx="2583288" cy="4592510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172255" y="116632"/>
            <a:ext cx="89994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Segregowanie, pakowanie i ozdabianie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fra3-1.xx.fbcdn.net/v/t1.0-9/15337424_1775980436000560_5663397069771907419_n.jpg?oh=f7651398f81861a3f639feb9407a41ca&amp;oe=58B331A2"/>
          <p:cNvPicPr>
            <a:picLocks noChangeAspect="1" noChangeArrowheads="1"/>
          </p:cNvPicPr>
          <p:nvPr/>
        </p:nvPicPr>
        <p:blipFill>
          <a:blip r:embed="rId2" cstate="print"/>
          <a:srcRect l="11767" r="19101"/>
          <a:stretch>
            <a:fillRect/>
          </a:stretch>
        </p:blipFill>
        <p:spPr bwMode="auto">
          <a:xfrm>
            <a:off x="395536" y="1844825"/>
            <a:ext cx="4183827" cy="3391608"/>
          </a:xfrm>
          <a:prstGeom prst="rect">
            <a:avLst/>
          </a:prstGeom>
          <a:noFill/>
        </p:spPr>
      </p:pic>
      <p:pic>
        <p:nvPicPr>
          <p:cNvPr id="8196" name="Picture 4" descr="https://scontent-fra3-1.xx.fbcdn.net/v/t35.0-12/15409693_1777586825839921_883815691_o.jpg?oh=c978268b86ee3d5b35439c7492d4d45d&amp;oe=584C56F0"/>
          <p:cNvPicPr>
            <a:picLocks noChangeAspect="1" noChangeArrowheads="1"/>
          </p:cNvPicPr>
          <p:nvPr/>
        </p:nvPicPr>
        <p:blipFill>
          <a:blip r:embed="rId3" cstate="print"/>
          <a:srcRect l="8156" t="2175" r="11917"/>
          <a:stretch>
            <a:fillRect/>
          </a:stretch>
        </p:blipFill>
        <p:spPr bwMode="auto">
          <a:xfrm>
            <a:off x="5148064" y="1862549"/>
            <a:ext cx="3744416" cy="3437185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611560" y="188640"/>
            <a:ext cx="79715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Rezultat przeprowadzonej zbiórki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43608" y="2492896"/>
            <a:ext cx="6946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Wizyta w domu dziecka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Przemowa Lidera</a:t>
            </a:r>
            <a:endParaRPr lang="pl-PL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https://scontent-fra3-1.xx.fbcdn.net/v/t1.0-9/15355695_1775979066000697_170441387025913804_n.jpg?oh=088e6d21636db00a6074853ccf706aee&amp;oe=58EB1F7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488499" cy="3366375"/>
          </a:xfrm>
          <a:prstGeom prst="rect">
            <a:avLst/>
          </a:prstGeom>
          <a:noFill/>
        </p:spPr>
      </p:pic>
      <p:pic>
        <p:nvPicPr>
          <p:cNvPr id="9218" name="Picture 2" descr="https://scontent-fra3-1.xx.fbcdn.net/v/t1.0-9/15355598_1775979106000693_2638565612861676748_n.jpg?oh=5cfb878daed51708ff0e286e5d7494ca&amp;oe=58BF031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4824536" cy="36184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0"/>
            <a:ext cx="87129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Rozdanie pamiątkowych </a:t>
            </a:r>
          </a:p>
          <a:p>
            <a:pPr algn="ctr"/>
            <a:r>
              <a:rPr lang="pl-PL" sz="4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serduszek i ciasta</a:t>
            </a:r>
            <a:endParaRPr lang="pl-PL" sz="4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7650" name="Picture 2" descr="https://scontent-fra3-1.xx.fbcdn.net/v/t1.0-9/15356490_1775979269334010_495635409434646012_n.jpg?oh=3e360ace060fb36b7b6776c346654dd0&amp;oe=58EECC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44824"/>
            <a:ext cx="4463480" cy="3347610"/>
          </a:xfrm>
          <a:prstGeom prst="rect">
            <a:avLst/>
          </a:prstGeom>
          <a:noFill/>
        </p:spPr>
      </p:pic>
      <p:pic>
        <p:nvPicPr>
          <p:cNvPr id="27652" name="Picture 4" descr="https://scontent-fra3-1.xx.fbcdn.net/v/t1.0-9/15267693_1775979339334003_7115068362527806963_n.jpg?oh=055b940edf23ddbfef385c0d9e2ffadb&amp;oe=58B02AB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09" y="1844824"/>
            <a:ext cx="4416491" cy="3312368"/>
          </a:xfrm>
          <a:prstGeom prst="rect">
            <a:avLst/>
          </a:prstGeom>
          <a:noFill/>
        </p:spPr>
      </p:pic>
      <p:pic>
        <p:nvPicPr>
          <p:cNvPr id="27654" name="Picture 6" descr="https://scontent-fra3-1.xx.fbcdn.net/v/t1.0-9/15400348_1775982712666999_4103060828139915719_n.jpg?oh=d1d7011e8b068e46ac1a94fa505fb58c&amp;oe=58BC23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772816"/>
            <a:ext cx="5568619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134</Words>
  <Application>Microsoft Office PowerPoint</Application>
  <PresentationFormat>Pokaz na ekranie (4:3)</PresentationFormat>
  <Paragraphs>41</Paragraphs>
  <Slides>17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Przemowa Lidera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Akcja charytatywna  ,,Paczka szczęścia”</dc:title>
  <dc:creator>Wiktor</dc:creator>
  <cp:lastModifiedBy>Kamila</cp:lastModifiedBy>
  <cp:revision>42</cp:revision>
  <dcterms:created xsi:type="dcterms:W3CDTF">2016-12-08T15:07:43Z</dcterms:created>
  <dcterms:modified xsi:type="dcterms:W3CDTF">2016-12-30T11:23:39Z</dcterms:modified>
</cp:coreProperties>
</file>